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a8b485b1ff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" name="Google Shape;172;ga8b485b1ff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b485b1ff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a8b485b1ff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2" name="Google Shape;182;ga8b485b1ff_0_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a8b485b1ff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" name="Google Shape;188;ga8b485b1ff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a8b485b1ff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6" name="Google Shape;196;ga8b485b1ff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a8b485b1ff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" name="Google Shape;202;ga8b485b1ff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a8b485b1ff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4" name="Google Shape;214;ga8b485b1ff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a8b485b1ff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8" name="Google Shape;228;ga8b485b1ff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a8b485b1f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0" name="Google Shape;240;ga8b485b1ff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8b485b1ff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9" name="Google Shape;249;ga8b485b1ff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8b485b1ff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6" name="Google Shape;256;ga8b485b1ff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a8b485b1ff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" name="Google Shape;93;ga8b485b1ff_0_2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8b485b1ff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4" name="Google Shape;264;ga8b485b1ff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a8b485b1ff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ga8b485b1ff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ad1a4756b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0" name="Google Shape;280;gad1a4756b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a8b485b1ff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6" name="Google Shape;286;ga8b485b1ff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a8b485b1ff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7" name="Google Shape;297;ga8b485b1ff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a8b485b1ff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9" name="Google Shape;309;ga8b485b1ff_0_2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a8b485b1ff_0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9" name="Google Shape;319;ga8b485b1ff_0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a8b485b1ff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7" name="Google Shape;327;ga8b485b1ff_0_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a231b88e5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7" name="Google Shape;337;ga231b88e58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a2c25b0cc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5" name="Google Shape;345;ga2c25b0cc8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a1eac15f37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" name="Google Shape;99;ga1eac15f37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a8b485b1ff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ga8b485b1ff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a8b485b1ff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ga8b485b1ff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a8b485b1ff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ga8b485b1ff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a8b485b1ff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ga8b485b1ff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a8b485b1ff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1" name="Google Shape;151;ga8b485b1ff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a8b485b1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4" name="Google Shape;164;ga8b485b1f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Machine Learning – Time Series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/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Additive vs Multiplicative Decompose</a:t>
            </a:r>
            <a:endParaRPr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5" y="1690825"/>
            <a:ext cx="19575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Residuals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850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039750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6351900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485b1ff_0_200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Simple Exponential </a:t>
            </a:r>
            <a:r>
              <a:rPr lang="en-GB">
                <a:solidFill>
                  <a:srgbClr val="FF0000"/>
                </a:solidFill>
              </a:rPr>
              <a:t>Smoothing (SES)</a:t>
            </a:r>
            <a:endParaRPr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emplea sobre datos que no tienen una tendencia o estacionalidad muy clara. Se compone de un parámetro llamado alpha (0-1), que determina cuánto suaviza la serie temporal.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440475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879600" y="30954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 L el nivel calculado por SES, e Y el de la propia serie temporal.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 mayor es alpha, más se asemeja a la serie original.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01" y="4074325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195550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1682" y="4074325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</a:t>
            </a:r>
            <a:r>
              <a:rPr lang="en-GB">
                <a:solidFill>
                  <a:srgbClr val="FF0000"/>
                </a:solidFill>
              </a:rPr>
              <a:t> Exponential Smoothing (DES)</a:t>
            </a:r>
            <a:endParaRPr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funciona muy bien con tendencias en los Time Series. Double Exponential Smoothing maneja mejor datos con tendencia y sin seasonality, en comparación con otros métodos. Ahora, además de depender de alpha, dependerá también de beta.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a8b485b1ff_0_134"/>
          <p:cNvSpPr txBox="1"/>
          <p:nvPr/>
        </p:nvSpPr>
        <p:spPr>
          <a:xfrm>
            <a:off x="838200" y="3513500"/>
            <a:ext cx="3309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 es el numero de puntos a predecir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725" y="2932750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13" y="2404500"/>
            <a:ext cx="2019275" cy="3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a8b485b1ff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650" y="3513550"/>
            <a:ext cx="2019275" cy="44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a8b485b1ff_0_134"/>
          <p:cNvSpPr/>
          <p:nvPr/>
        </p:nvSpPr>
        <p:spPr>
          <a:xfrm>
            <a:off x="5796200" y="2689250"/>
            <a:ext cx="156000" cy="34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a8b485b1ff_0_134"/>
          <p:cNvSpPr/>
          <p:nvPr/>
        </p:nvSpPr>
        <p:spPr>
          <a:xfrm rot="10793389">
            <a:off x="6318758" y="3320910"/>
            <a:ext cx="156000" cy="34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a8b485b1ff_0_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</a:t>
            </a:r>
            <a:r>
              <a:rPr lang="en-GB">
                <a:solidFill>
                  <a:srgbClr val="FF0000"/>
                </a:solidFill>
              </a:rPr>
              <a:t>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5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16175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2275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5186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a8b485b1ff_0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872" y="4428450"/>
            <a:ext cx="4220925" cy="20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Stationary</a:t>
            </a:r>
            <a:endParaRPr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serie es stationary (estacionaria) cuando sus propiedades estadísticas no varían con el tiempo.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serie NO es estacionaria cuando su tendencia cambia con el tiempo, su varianza, o tiene seasonality (patrones periódicos).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GB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qué es importante este concepto?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mayoría de modelos trabajan con series estacionarias. Hay que convertirlas para poder modelar los datos. Tendrán una media, varianza y autocorrelación constantes y podremos aplicar la mayoría de conceptos estadísticos.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495700"/>
            <a:ext cx="106890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técnicas autoregresivas son modelos lineales que dependen de instantes anteriores del Time Series. Necesitamos que las features sean independientes y no estén correlacionadas unas con otras. Por eso quitamos la seasonality, para que no exista correlación alta. Las features tienen que ser totalmente independientes.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si una serie es Stationary?</a:t>
            </a:r>
            <a:endParaRPr sz="430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b="1"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Analítica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correlación lineal nos da un indicador de cuánto se relaciona linealmente una variable con otra. La autocorrelación sirve para ver si hay relación entre cada instante y sus lags, es decir,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existe una estacionalidad mensual, habrá correlación entre cada instante y su valor 12 instantes más atrás. 24 instantes más atrás también estará relacionado, pero no tanto.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Técnicas de Regresión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predice valores futuros basados en los datos pasados. Para utilizar un modelo AR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la fórmula beta es un parámetro que podremos ir modificando, de -1 a 1, y epsilon es ruido.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de autoregresión. Se suele usar 1 o 2.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es el intercept.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/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/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</a:t>
            </a:r>
            <a:r>
              <a:rPr lang="en-GB" sz="3100">
                <a:solidFill>
                  <a:srgbClr val="FF0000"/>
                </a:solidFill>
              </a:rPr>
              <a:t> (MA)</a:t>
            </a:r>
            <a:endParaRPr sz="3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 Integrated Moving Average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utiliza valores y errores pasados para realizar predicciones en una serie temporal.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serie temporal NO puede tener seasonality. ARIMA lo modelará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qué no puede tener seasonality?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modelo es una REGRESIÓN basada en instantes anteriores, por lo que no puede existir correlación alta entre instantes de la serie temporal. Seasonality implica repetición de patrones cada X periodo (12 meses, 24h...), por lo que NO podemos usar datos con seasonality. Necesitamos garantizar la independencia de los lags de la serie.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utilizar el modelo SARIMA para series temporales con seasonality.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tiene que ser stationary. Lo haremos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/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i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</a:t>
            </a:r>
            <a:r>
              <a:rPr b="1"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(MA)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i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</a:t>
            </a:r>
            <a:r>
              <a:rPr b="1"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(I)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i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b="1"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b="1"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b="23560" l="17183" r="49978" t="5617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 que representar su gráfica de autocorrelación y autocorrelación parcial para determinar qué valores son los más óptimos.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caida exponencial o sinusoidal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tendrá una caída exponencial o sinusoidal.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ciencia exacta, habrá que iterar para buscar el mejor modelo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Valores p y q óptimos</a:t>
            </a:r>
            <a:endParaRPr sz="3700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/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cualquier algoritmo regresor: LinearRegression, DecisionTreeRegressor, RandomForestRegressor...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/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¿Qué es un Time Series?</a:t>
            </a:r>
            <a:endParaRPr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observaciones ordenadas en el tiempo, a través de intervalos de tiempo regulares.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intervalo de tiempo podría ser: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 (presupuesto anual)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(gastos)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 (tráfico aéreo)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 (ventas semanales)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 (tiempo)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 (precio stocks)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 (entradas en un call center)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 (Tráfico web)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Algunos ejemplos</a:t>
            </a:r>
            <a:endParaRPr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Precio acciones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Diferencia diaria de precio acciones de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Nº Strikes anuales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mensuales de casas unifamiliares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Precio anual de la docena de huevos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Cerdos sacrificados mensualmente en Victoria,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g)Total de linces atrapados en el río McKenzie (Canadá)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Producción cervezera mensual en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i) Producción eléctrica mensual en Australia.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2250475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variables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462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00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997025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432391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2250475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a8b485b1ff_0_62"/>
          <p:cNvSpPr txBox="1"/>
          <p:nvPr/>
        </p:nvSpPr>
        <p:spPr>
          <a:xfrm>
            <a:off x="8027400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Predicción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a8b485b1ff_0_62"/>
          <p:cNvSpPr txBox="1"/>
          <p:nvPr/>
        </p:nvSpPr>
        <p:spPr>
          <a:xfrm>
            <a:off x="8335800" y="2236475"/>
            <a:ext cx="2821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Determinística vs Estocástica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a8b485b1ff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1850" y="2741574"/>
            <a:ext cx="2467500" cy="369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a8b485b1ff_0_62"/>
          <p:cNvSpPr txBox="1"/>
          <p:nvPr/>
        </p:nvSpPr>
        <p:spPr>
          <a:xfrm>
            <a:off x="815000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6">
            <a:alphaModFix/>
          </a:blip>
          <a:srcRect b="0" l="0" r="23652" t="0"/>
          <a:stretch/>
        </p:blipFill>
        <p:spPr>
          <a:xfrm>
            <a:off x="427450" y="5279700"/>
            <a:ext cx="2210559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3251863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56887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100" y="5210842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8b485b1ff_0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9008" y="5128200"/>
            <a:ext cx="1490691" cy="15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/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Objetivo de Time Series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Entender el pasado mediante análisis prescriptivo para predecir el futuro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Componentes de un Time Series</a:t>
            </a:r>
            <a:endParaRPr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Tendency</a:t>
            </a: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 a largo plazo en relación al nivel medio, o el cambio a largo plazo de la media.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presentan cierta periodicidad (mensual, anual…). Por ejemplo, el paro suele aumentar en invierno, y disminuir en verano.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eliminamos los dos componentes anteriores, nos queda la componente aleatoria. Se pretende estudiar qué tipo de comportamiento aleatorio presentan estos residuos.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Es poco frecuente. Por ejemplo ciclos económicos de la bolsa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2020-05-12T19:48:30Z</dcterms:created>
  <dc:creator>Gabriel VT</dc:creator>
</cp:coreProperties>
</file>